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6" r:id="rId3"/>
    <p:sldId id="267" r:id="rId4"/>
    <p:sldId id="268" r:id="rId5"/>
    <p:sldId id="257" r:id="rId6"/>
    <p:sldId id="258" r:id="rId7"/>
    <p:sldId id="259" r:id="rId8"/>
    <p:sldId id="260" r:id="rId9"/>
    <p:sldId id="264" r:id="rId10"/>
    <p:sldId id="265" r:id="rId11"/>
    <p:sldId id="278" r:id="rId12"/>
    <p:sldId id="279"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6/5/2024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6/5/2024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6/5/2024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6/5/2024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Desktop/Ashraf%20Sir's%20Client"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969010" y="1264920"/>
            <a:ext cx="10253980" cy="5189855"/>
          </a:xfrm>
          <a:prstGeom prst="rect">
            <a:avLst/>
          </a:prstGeom>
          <a:ln w="28575">
            <a:solidFill>
              <a:schemeClr val="tx1"/>
            </a:solidFill>
          </a:ln>
        </p:spPr>
      </p:pic>
      <p:sp>
        <p:nvSpPr>
          <p:cNvPr id="6" name="Text Box 5"/>
          <p:cNvSpPr txBox="1"/>
          <p:nvPr/>
        </p:nvSpPr>
        <p:spPr>
          <a:xfrm>
            <a:off x="782955" y="272415"/>
            <a:ext cx="10440035" cy="991870"/>
          </a:xfrm>
          <a:prstGeom prst="rect">
            <a:avLst/>
          </a:prstGeom>
          <a:noFill/>
        </p:spPr>
        <p:txBody>
          <a:bodyPr wrap="square" rtlCol="0">
            <a:noAutofit/>
          </a:bodyPr>
          <a:lstStyle/>
          <a:p>
            <a:r>
              <a:rPr lang="en-IN" dirty="0">
                <a:effectLst/>
                <a:latin typeface="Bahnschrift SemiBold SemiCondensed" panose="020B0502040204020203" pitchFamily="34" charset="0"/>
                <a:ea typeface="Calibri" panose="020F0502020204030204" charset="0"/>
                <a:cs typeface="Times New Roman" panose="02020603050405020304" pitchFamily="18" charset="0"/>
                <a:sym typeface="+mn-ea"/>
              </a:rPr>
              <a:t>Step1: </a:t>
            </a:r>
            <a:r>
              <a:rPr lang="en-IN" dirty="0">
                <a:latin typeface="Bahnschrift SemiBold SemiCondensed" panose="020B0502040204020203" pitchFamily="34" charset="0"/>
                <a:ea typeface="Calibri" panose="020F0502020204030204" charset="0"/>
                <a:cs typeface="Times New Roman" panose="02020603050405020304" pitchFamily="18" charset="0"/>
                <a:sym typeface="+mn-ea"/>
              </a:rPr>
              <a:t>C</a:t>
            </a:r>
            <a:r>
              <a:rPr lang="en-IN" dirty="0">
                <a:effectLst/>
                <a:latin typeface="Bahnschrift SemiBold SemiCondensed" panose="020B0502040204020203" pitchFamily="34" charset="0"/>
                <a:ea typeface="Calibri" panose="020F0502020204030204" charset="0"/>
                <a:cs typeface="Times New Roman" panose="02020603050405020304" pitchFamily="18" charset="0"/>
                <a:sym typeface="+mn-ea"/>
              </a:rPr>
              <a:t>lick on </a:t>
            </a:r>
            <a:r>
              <a:rPr lang="en-IN" dirty="0">
                <a:effectLst/>
                <a:latin typeface="Bahnschrift SemiBold SemiCondensed" panose="020B0502040204020203" pitchFamily="34" charset="0"/>
                <a:ea typeface="Calibri" panose="020F0502020204030204" charset="0"/>
                <a:cs typeface="Times New Roman" panose="02020603050405020304" pitchFamily="18" charset="0"/>
                <a:sym typeface="+mn-ea"/>
                <a:hlinkClick r:id="rId3" action="ppaction://hlinkfile"/>
              </a:rPr>
              <a:t>https://cimsstudentnewui.mastersofterp.in/</a:t>
            </a:r>
            <a:r>
              <a:rPr lang="en-IN" dirty="0">
                <a:solidFill>
                  <a:srgbClr val="0070C0"/>
                </a:solidFill>
                <a:latin typeface="Bahnschrift SemiBold SemiCondensed" panose="020B0502040204020203" pitchFamily="34" charset="0"/>
                <a:sym typeface="+mn-ea"/>
              </a:rPr>
              <a:t> </a:t>
            </a:r>
            <a:r>
              <a:rPr lang="en-IN" dirty="0">
                <a:latin typeface="Bahnschrift SemiBold SemiCondensed" panose="020B0502040204020203" pitchFamily="34" charset="0"/>
                <a:sym typeface="+mn-ea"/>
              </a:rPr>
              <a:t>to visit</a:t>
            </a:r>
            <a:r>
              <a:rPr lang="en-IN" dirty="0">
                <a:solidFill>
                  <a:srgbClr val="FF0000"/>
                </a:solidFill>
                <a:latin typeface="Bahnschrift SemiBold SemiCondensed" panose="020B0502040204020203" pitchFamily="34" charset="0"/>
                <a:sym typeface="+mn-ea"/>
              </a:rPr>
              <a:t> Student Portal </a:t>
            </a:r>
            <a:r>
              <a:rPr lang="en-IN" dirty="0">
                <a:latin typeface="Bahnschrift SemiBold SemiCondensed" panose="020B0502040204020203" pitchFamily="34" charset="0"/>
                <a:sym typeface="+mn-ea"/>
              </a:rPr>
              <a:t>and then click on </a:t>
            </a:r>
            <a:r>
              <a:rPr lang="en-IN" dirty="0">
                <a:solidFill>
                  <a:srgbClr val="FF0000"/>
                </a:solidFill>
                <a:effectLst/>
                <a:latin typeface="Bahnschrift SemiBold SemiCondensed" panose="020B0502040204020203" pitchFamily="34" charset="0"/>
                <a:ea typeface="Calibri" panose="020F0502020204030204" charset="0"/>
                <a:cs typeface="Times New Roman" panose="02020603050405020304" pitchFamily="18" charset="0"/>
                <a:sym typeface="+mn-ea"/>
              </a:rPr>
              <a:t>"Get Username and Password"</a:t>
            </a:r>
            <a:r>
              <a:rPr lang="en-IN" dirty="0">
                <a:effectLst/>
                <a:latin typeface="Bahnschrift SemiBold SemiCondensed" panose="020B0502040204020203" pitchFamily="34" charset="0"/>
                <a:ea typeface="Calibri" panose="020F0502020204030204" charset="0"/>
                <a:cs typeface="Times New Roman" panose="02020603050405020304" pitchFamily="18" charset="0"/>
                <a:sym typeface="+mn-ea"/>
              </a:rPr>
              <a:t> button given on the screen.</a:t>
            </a:r>
            <a:endParaRPr lang="en-US"/>
          </a:p>
        </p:txBody>
      </p:sp>
      <p:sp>
        <p:nvSpPr>
          <p:cNvPr id="7" name="Rectangles 6"/>
          <p:cNvSpPr/>
          <p:nvPr/>
        </p:nvSpPr>
        <p:spPr>
          <a:xfrm>
            <a:off x="2153920" y="3479165"/>
            <a:ext cx="1169670" cy="201930"/>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0" name="Left Arrow 9"/>
          <p:cNvSpPr/>
          <p:nvPr/>
        </p:nvSpPr>
        <p:spPr>
          <a:xfrm>
            <a:off x="5734685" y="3998595"/>
            <a:ext cx="836930" cy="144780"/>
          </a:xfrm>
          <a:prstGeom prst="leftArrow">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14985" y="1219200"/>
            <a:ext cx="11261090" cy="5247005"/>
          </a:xfrm>
          <a:prstGeom prst="rect">
            <a:avLst/>
          </a:prstGeom>
          <a:ln w="28575">
            <a:solidFill>
              <a:schemeClr val="tx1"/>
            </a:solidFill>
          </a:ln>
        </p:spPr>
      </p:pic>
      <p:sp>
        <p:nvSpPr>
          <p:cNvPr id="6" name="Text Box 5"/>
          <p:cNvSpPr txBox="1"/>
          <p:nvPr/>
        </p:nvSpPr>
        <p:spPr>
          <a:xfrm>
            <a:off x="514985" y="189230"/>
            <a:ext cx="11261725" cy="2259330"/>
          </a:xfrm>
          <a:prstGeom prst="rect">
            <a:avLst/>
          </a:prstGeom>
          <a:noFill/>
        </p:spPr>
        <p:txBody>
          <a:bodyPr wrap="square" rtlCol="0">
            <a:noAutofit/>
          </a:bodyPr>
          <a:lstStyle/>
          <a:p>
            <a:r>
              <a:rPr lang="en-IN" dirty="0">
                <a:effectLst/>
                <a:latin typeface="Bahnschrift SemiBold SemiCondensed" panose="020B0502040204020203" pitchFamily="34" charset="0"/>
                <a:ea typeface="Calibri" panose="020F0502020204030204" charset="0"/>
                <a:cs typeface="Times New Roman" panose="02020603050405020304" pitchFamily="18" charset="0"/>
                <a:sym typeface="+mn-ea"/>
              </a:rPr>
              <a:t>Step</a:t>
            </a:r>
            <a:r>
              <a:rPr lang="en-US" altLang="en-IN" dirty="0">
                <a:effectLst/>
                <a:latin typeface="Bahnschrift SemiBold SemiCondensed" panose="020B0502040204020203" pitchFamily="34" charset="0"/>
                <a:ea typeface="Calibri" panose="020F0502020204030204" charset="0"/>
                <a:cs typeface="Times New Roman" panose="02020603050405020304" pitchFamily="18" charset="0"/>
                <a:sym typeface="+mn-ea"/>
              </a:rPr>
              <a:t> 13</a:t>
            </a:r>
            <a:r>
              <a:rPr lang="en-IN" dirty="0">
                <a:effectLst/>
                <a:latin typeface="Bahnschrift SemiBold SemiCondensed" panose="020B0502040204020203" pitchFamily="34" charset="0"/>
                <a:ea typeface="Calibri" panose="020F0502020204030204" charset="0"/>
                <a:cs typeface="Times New Roman" panose="02020603050405020304" pitchFamily="18" charset="0"/>
                <a:sym typeface="+mn-ea"/>
              </a:rPr>
              <a:t>: Now to print your application click on </a:t>
            </a:r>
            <a:r>
              <a:rPr lang="en-IN" dirty="0">
                <a:solidFill>
                  <a:srgbClr val="FF0000"/>
                </a:solidFill>
                <a:effectLst/>
                <a:latin typeface="Bahnschrift SemiBold SemiCondensed" panose="020B0502040204020203" pitchFamily="34" charset="0"/>
                <a:ea typeface="Calibri" panose="020F0502020204030204" charset="0"/>
                <a:cs typeface="Times New Roman" panose="02020603050405020304" pitchFamily="18" charset="0"/>
                <a:sym typeface="+mn-ea"/>
              </a:rPr>
              <a:t>"Print Application" Option </a:t>
            </a:r>
            <a:r>
              <a:rPr lang="en-IN" dirty="0">
                <a:effectLst/>
                <a:latin typeface="Bahnschrift SemiBold SemiCondensed" panose="020B0502040204020203" pitchFamily="34" charset="0"/>
                <a:ea typeface="Calibri" panose="020F0502020204030204" charset="0"/>
                <a:cs typeface="Times New Roman" panose="02020603050405020304" pitchFamily="18" charset="0"/>
                <a:sym typeface="+mn-ea"/>
              </a:rPr>
              <a:t>present in the left-hand side of the screen. Application form will include all your details such as personal details, academic details, photo-signature etc.</a:t>
            </a:r>
            <a:endParaRPr lang="en-US"/>
          </a:p>
        </p:txBody>
      </p:sp>
      <p:sp>
        <p:nvSpPr>
          <p:cNvPr id="7" name="Right Arrow 6"/>
          <p:cNvSpPr/>
          <p:nvPr/>
        </p:nvSpPr>
        <p:spPr>
          <a:xfrm>
            <a:off x="5532120" y="4662805"/>
            <a:ext cx="938530" cy="346710"/>
          </a:xfrm>
          <a:prstGeom prst="rightArrow">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710" y="365125"/>
            <a:ext cx="11134725" cy="1325880"/>
          </a:xfrm>
        </p:spPr>
        <p:txBody>
          <a:bodyPr>
            <a:normAutofit/>
          </a:bodyPr>
          <a:lstStyle/>
          <a:p>
            <a:r>
              <a:rPr lang="en-IN" sz="1800" dirty="0">
                <a:effectLst/>
                <a:latin typeface="Bahnschrift SemiBold SemiCondensed" panose="020B0502040204020203" pitchFamily="34" charset="0"/>
                <a:ea typeface="Calibri" panose="020F0502020204030204" charset="0"/>
                <a:cs typeface="Times New Roman" panose="02020603050405020304" pitchFamily="18" charset="0"/>
                <a:sym typeface="+mn-ea"/>
              </a:rPr>
              <a:t>Step</a:t>
            </a:r>
            <a:r>
              <a:rPr lang="en-US" altLang="en-IN" sz="1800" dirty="0">
                <a:effectLst/>
                <a:latin typeface="Bahnschrift SemiBold SemiCondensed" panose="020B0502040204020203" pitchFamily="34" charset="0"/>
                <a:ea typeface="Calibri" panose="020F0502020204030204" charset="0"/>
                <a:cs typeface="Times New Roman" panose="02020603050405020304" pitchFamily="18" charset="0"/>
                <a:sym typeface="+mn-ea"/>
              </a:rPr>
              <a:t> 14</a:t>
            </a:r>
            <a:r>
              <a:rPr lang="en-IN" sz="1800" dirty="0">
                <a:effectLst/>
                <a:latin typeface="Bahnschrift SemiBold SemiCondensed" panose="020B0502040204020203" pitchFamily="34" charset="0"/>
                <a:ea typeface="Calibri" panose="020F0502020204030204" charset="0"/>
                <a:cs typeface="Times New Roman" panose="02020603050405020304" pitchFamily="18" charset="0"/>
                <a:sym typeface="+mn-ea"/>
              </a:rPr>
              <a:t>: Now to p</a:t>
            </a:r>
            <a:r>
              <a:rPr lang="en-US" altLang="en-IN" sz="1800" dirty="0">
                <a:effectLst/>
                <a:latin typeface="Bahnschrift SemiBold SemiCondensed" panose="020B0502040204020203" pitchFamily="34" charset="0"/>
                <a:ea typeface="Calibri" panose="020F0502020204030204" charset="0"/>
                <a:cs typeface="Times New Roman" panose="02020603050405020304" pitchFamily="18" charset="0"/>
                <a:sym typeface="+mn-ea"/>
              </a:rPr>
              <a:t>ay </a:t>
            </a:r>
            <a:r>
              <a:rPr lang="en-IN" sz="1800" dirty="0">
                <a:effectLst/>
                <a:latin typeface="Bahnschrift SemiBold SemiCondensed" panose="020B0502040204020203" pitchFamily="34" charset="0"/>
                <a:ea typeface="Calibri" panose="020F0502020204030204" charset="0"/>
                <a:cs typeface="Times New Roman" panose="02020603050405020304" pitchFamily="18" charset="0"/>
                <a:sym typeface="+mn-ea"/>
              </a:rPr>
              <a:t>your </a:t>
            </a:r>
            <a:r>
              <a:rPr lang="en-US" altLang="en-IN" sz="1800" dirty="0">
                <a:effectLst/>
                <a:latin typeface="Bahnschrift SemiBold SemiCondensed" panose="020B0502040204020203" pitchFamily="34" charset="0"/>
                <a:ea typeface="Calibri" panose="020F0502020204030204" charset="0"/>
                <a:cs typeface="Times New Roman" panose="02020603050405020304" pitchFamily="18" charset="0"/>
                <a:sym typeface="+mn-ea"/>
              </a:rPr>
              <a:t>fees</a:t>
            </a:r>
            <a:r>
              <a:rPr lang="en-IN" sz="1800" dirty="0">
                <a:effectLst/>
                <a:latin typeface="Bahnschrift SemiBold SemiCondensed" panose="020B0502040204020203" pitchFamily="34" charset="0"/>
                <a:ea typeface="Calibri" panose="020F0502020204030204" charset="0"/>
                <a:cs typeface="Times New Roman" panose="02020603050405020304" pitchFamily="18" charset="0"/>
                <a:sym typeface="+mn-ea"/>
              </a:rPr>
              <a:t> click on </a:t>
            </a:r>
            <a:r>
              <a:rPr lang="en-IN" sz="1800" dirty="0">
                <a:solidFill>
                  <a:srgbClr val="FF0000"/>
                </a:solidFill>
                <a:effectLst/>
                <a:latin typeface="Bahnschrift SemiBold SemiCondensed" panose="020B0502040204020203" pitchFamily="34" charset="0"/>
                <a:ea typeface="Calibri" panose="020F0502020204030204" charset="0"/>
                <a:cs typeface="Times New Roman" panose="02020603050405020304" pitchFamily="18" charset="0"/>
                <a:sym typeface="+mn-ea"/>
              </a:rPr>
              <a:t>"P</a:t>
            </a:r>
            <a:r>
              <a:rPr lang="en-US" altLang="en-IN" sz="1800" dirty="0">
                <a:solidFill>
                  <a:srgbClr val="FF0000"/>
                </a:solidFill>
                <a:effectLst/>
                <a:latin typeface="Bahnschrift SemiBold SemiCondensed" panose="020B0502040204020203" pitchFamily="34" charset="0"/>
                <a:ea typeface="Calibri" panose="020F0502020204030204" charset="0"/>
                <a:cs typeface="Times New Roman" panose="02020603050405020304" pitchFamily="18" charset="0"/>
                <a:sym typeface="+mn-ea"/>
              </a:rPr>
              <a:t>ayable Fees”</a:t>
            </a:r>
            <a:r>
              <a:rPr lang="en-IN" sz="1800" dirty="0">
                <a:solidFill>
                  <a:srgbClr val="FF0000"/>
                </a:solidFill>
                <a:effectLst/>
                <a:latin typeface="Bahnschrift SemiBold SemiCondensed" panose="020B0502040204020203" pitchFamily="34" charset="0"/>
                <a:ea typeface="Calibri" panose="020F0502020204030204" charset="0"/>
                <a:cs typeface="Times New Roman" panose="02020603050405020304" pitchFamily="18" charset="0"/>
                <a:sym typeface="+mn-ea"/>
              </a:rPr>
              <a:t> </a:t>
            </a:r>
            <a:r>
              <a:rPr lang="en-IN" sz="1800" dirty="0">
                <a:effectLst/>
                <a:latin typeface="Bahnschrift SemiBold SemiCondensed" panose="020B0502040204020203" pitchFamily="34" charset="0"/>
                <a:ea typeface="Calibri" panose="020F0502020204030204" charset="0"/>
                <a:cs typeface="Times New Roman" panose="02020603050405020304" pitchFamily="18" charset="0"/>
                <a:sym typeface="+mn-ea"/>
              </a:rPr>
              <a:t>present in the left-hand side of the screen. </a:t>
            </a:r>
            <a:r>
              <a:rPr lang="en-US" altLang="en-IN" sz="1800" dirty="0">
                <a:effectLst/>
                <a:latin typeface="Bahnschrift SemiBold SemiCondensed" panose="020B0502040204020203" pitchFamily="34" charset="0"/>
                <a:ea typeface="Calibri" panose="020F0502020204030204" charset="0"/>
                <a:cs typeface="Times New Roman" panose="02020603050405020304" pitchFamily="18" charset="0"/>
                <a:sym typeface="+mn-ea"/>
              </a:rPr>
              <a:t>After clicking on this option you will get your fees amount , click on </a:t>
            </a:r>
            <a:r>
              <a:rPr lang="en-US" altLang="en-IN" sz="1800" dirty="0">
                <a:solidFill>
                  <a:srgbClr val="FF0000"/>
                </a:solidFill>
                <a:effectLst/>
                <a:latin typeface="Bahnschrift SemiBold SemiCondensed" panose="020B0502040204020203" pitchFamily="34" charset="0"/>
                <a:ea typeface="Calibri" panose="020F0502020204030204" charset="0"/>
                <a:cs typeface="Times New Roman" panose="02020603050405020304" pitchFamily="18" charset="0"/>
                <a:sym typeface="+mn-ea"/>
              </a:rPr>
              <a:t>“Pay Now”</a:t>
            </a:r>
            <a:r>
              <a:rPr lang="en-US" altLang="en-IN" sz="1800" dirty="0">
                <a:effectLst/>
                <a:latin typeface="Bahnschrift SemiBold SemiCondensed" panose="020B0502040204020203" pitchFamily="34" charset="0"/>
                <a:ea typeface="Calibri" panose="020F0502020204030204" charset="0"/>
                <a:cs typeface="Times New Roman" panose="02020603050405020304" pitchFamily="18" charset="0"/>
                <a:sym typeface="+mn-ea"/>
              </a:rPr>
              <a:t> option for payment </a:t>
            </a:r>
          </a:p>
        </p:txBody>
      </p:sp>
      <p:pic>
        <p:nvPicPr>
          <p:cNvPr id="4" name="Content Placeholder 3"/>
          <p:cNvPicPr>
            <a:picLocks noGrp="1" noChangeAspect="1"/>
          </p:cNvPicPr>
          <p:nvPr>
            <p:ph idx="1"/>
          </p:nvPr>
        </p:nvPicPr>
        <p:blipFill>
          <a:blip r:embed="rId2"/>
          <a:stretch>
            <a:fillRect/>
          </a:stretch>
        </p:blipFill>
        <p:spPr>
          <a:xfrm>
            <a:off x="219710" y="1899285"/>
            <a:ext cx="11688445" cy="4671695"/>
          </a:xfrm>
          <a:prstGeom prst="rect">
            <a:avLst/>
          </a:prstGeom>
        </p:spPr>
      </p:pic>
      <p:sp>
        <p:nvSpPr>
          <p:cNvPr id="5" name="Rectangles 4"/>
          <p:cNvSpPr/>
          <p:nvPr/>
        </p:nvSpPr>
        <p:spPr>
          <a:xfrm>
            <a:off x="317500" y="6207125"/>
            <a:ext cx="1016000" cy="285750"/>
          </a:xfrm>
          <a:prstGeom prst="rect">
            <a:avLst/>
          </a:prstGeom>
          <a:ln w="28575">
            <a:solidFill>
              <a:srgbClr val="FF0000"/>
            </a:solidFill>
          </a:ln>
        </p:spPr>
        <p:style>
          <a:lnRef idx="2">
            <a:schemeClr val="accent1"/>
          </a:lnRef>
          <a:fillRef idx="0">
            <a:srgbClr val="FFFFFF"/>
          </a:fillRef>
          <a:effectRef idx="0">
            <a:srgbClr val="FFFFFF"/>
          </a:effectRef>
          <a:fontRef idx="minor">
            <a:schemeClr val="dk1"/>
          </a:fontRef>
        </p:style>
        <p:txBody>
          <a:bodyPr rtlCol="0" anchor="ctr"/>
          <a:lstStyle/>
          <a:p>
            <a:pPr algn="ctr"/>
            <a:endParaRPr lang="en-US"/>
          </a:p>
        </p:txBody>
      </p:sp>
      <p:sp>
        <p:nvSpPr>
          <p:cNvPr id="6" name="Rectangles 5"/>
          <p:cNvSpPr/>
          <p:nvPr/>
        </p:nvSpPr>
        <p:spPr>
          <a:xfrm>
            <a:off x="2301240" y="4333240"/>
            <a:ext cx="778510" cy="508635"/>
          </a:xfrm>
          <a:prstGeom prst="rect">
            <a:avLst/>
          </a:prstGeom>
          <a:ln w="28575">
            <a:solidFill>
              <a:srgbClr val="FF0000"/>
            </a:solidFill>
          </a:ln>
        </p:spPr>
        <p:style>
          <a:lnRef idx="2">
            <a:schemeClr val="accent1"/>
          </a:lnRef>
          <a:fillRef idx="0">
            <a:srgbClr val="FFFFFF"/>
          </a:fillRef>
          <a:effectRef idx="0">
            <a:srgbClr val="FFFFFF"/>
          </a:effectRef>
          <a:fontRef idx="minor">
            <a:schemeClr val="dk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000" dirty="0">
                <a:effectLst/>
                <a:latin typeface="Bahnschrift SemiBold SemiCondensed" panose="020B0502040204020203" pitchFamily="34" charset="0"/>
                <a:ea typeface="Calibri" panose="020F0502020204030204" charset="0"/>
                <a:cs typeface="Times New Roman" panose="02020603050405020304" pitchFamily="18" charset="0"/>
                <a:sym typeface="+mn-ea"/>
              </a:rPr>
              <a:t>Step</a:t>
            </a:r>
            <a:r>
              <a:rPr lang="en-US" altLang="en-IN" sz="2000" dirty="0">
                <a:effectLst/>
                <a:latin typeface="Bahnschrift SemiBold SemiCondensed" panose="020B0502040204020203" pitchFamily="34" charset="0"/>
                <a:ea typeface="Calibri" panose="020F0502020204030204" charset="0"/>
                <a:cs typeface="Times New Roman" panose="02020603050405020304" pitchFamily="18" charset="0"/>
                <a:sym typeface="+mn-ea"/>
              </a:rPr>
              <a:t> 15</a:t>
            </a:r>
            <a:r>
              <a:rPr lang="en-IN" sz="2000" dirty="0">
                <a:effectLst/>
                <a:latin typeface="Bahnschrift SemiBold SemiCondensed" panose="020B0502040204020203" pitchFamily="34" charset="0"/>
                <a:ea typeface="Calibri" panose="020F0502020204030204" charset="0"/>
                <a:cs typeface="Times New Roman" panose="02020603050405020304" pitchFamily="18" charset="0"/>
                <a:sym typeface="+mn-ea"/>
              </a:rPr>
              <a:t>:</a:t>
            </a:r>
            <a:r>
              <a:rPr lang="en-US" altLang="en-IN" sz="2000" dirty="0">
                <a:effectLst/>
                <a:latin typeface="Bahnschrift SemiBold SemiCondensed" panose="020B0502040204020203" pitchFamily="34" charset="0"/>
                <a:ea typeface="Calibri" panose="020F0502020204030204" charset="0"/>
                <a:cs typeface="Times New Roman" panose="02020603050405020304" pitchFamily="18" charset="0"/>
                <a:sym typeface="+mn-ea"/>
              </a:rPr>
              <a:t> Select the amount &amp;Click on Pay Now option , it will redirect you to payment gateway</a:t>
            </a:r>
          </a:p>
        </p:txBody>
      </p:sp>
      <p:pic>
        <p:nvPicPr>
          <p:cNvPr id="4" name="Content Placeholder 3" descr="PAYMENT"/>
          <p:cNvPicPr>
            <a:picLocks noGrp="1" noChangeAspect="1"/>
          </p:cNvPicPr>
          <p:nvPr>
            <p:ph idx="1"/>
          </p:nvPr>
        </p:nvPicPr>
        <p:blipFill>
          <a:blip r:embed="rId2"/>
          <a:stretch>
            <a:fillRect/>
          </a:stretch>
        </p:blipFill>
        <p:spPr>
          <a:xfrm>
            <a:off x="531495" y="1825625"/>
            <a:ext cx="10612120" cy="4510405"/>
          </a:xfrm>
          <a:prstGeom prst="rect">
            <a:avLst/>
          </a:prstGeom>
        </p:spPr>
      </p:pic>
      <p:sp>
        <p:nvSpPr>
          <p:cNvPr id="5" name="Rectangles 4"/>
          <p:cNvSpPr/>
          <p:nvPr/>
        </p:nvSpPr>
        <p:spPr>
          <a:xfrm>
            <a:off x="5191125" y="5746750"/>
            <a:ext cx="1094740" cy="476250"/>
          </a:xfrm>
          <a:prstGeom prst="rect">
            <a:avLst/>
          </a:prstGeom>
          <a:ln w="38100">
            <a:solidFill>
              <a:srgbClr val="FF0000"/>
            </a:solidFill>
          </a:ln>
        </p:spPr>
        <p:style>
          <a:lnRef idx="2">
            <a:schemeClr val="accent1"/>
          </a:lnRef>
          <a:fillRef idx="0">
            <a:srgbClr val="FFFFFF"/>
          </a:fillRef>
          <a:effectRef idx="0">
            <a:srgbClr val="FFFFFF"/>
          </a:effectRef>
          <a:fontRef idx="minor">
            <a:schemeClr val="dk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IN" sz="2000" dirty="0">
                <a:effectLst/>
                <a:latin typeface="Bahnschrift SemiBold SemiCondensed" panose="020B0502040204020203" pitchFamily="34" charset="0"/>
                <a:ea typeface="Calibri" panose="020F0502020204030204" charset="0"/>
                <a:cs typeface="Times New Roman" panose="02020603050405020304" pitchFamily="18" charset="0"/>
                <a:sym typeface="+mn-ea"/>
              </a:rPr>
              <a:t>Step</a:t>
            </a:r>
            <a:r>
              <a:rPr lang="en-US" altLang="en-IN" sz="2000" dirty="0">
                <a:effectLst/>
                <a:latin typeface="Bahnschrift SemiBold SemiCondensed" panose="020B0502040204020203" pitchFamily="34" charset="0"/>
                <a:ea typeface="Calibri" panose="020F0502020204030204" charset="0"/>
                <a:cs typeface="Times New Roman" panose="02020603050405020304" pitchFamily="18" charset="0"/>
                <a:sym typeface="+mn-ea"/>
              </a:rPr>
              <a:t> 16</a:t>
            </a:r>
            <a:r>
              <a:rPr lang="en-IN" sz="2000" dirty="0">
                <a:effectLst/>
                <a:latin typeface="Bahnschrift SemiBold SemiCondensed" panose="020B0502040204020203" pitchFamily="34" charset="0"/>
                <a:ea typeface="Calibri" panose="020F0502020204030204" charset="0"/>
                <a:cs typeface="Times New Roman" panose="02020603050405020304" pitchFamily="18" charset="0"/>
                <a:sym typeface="+mn-ea"/>
              </a:rPr>
              <a:t>:</a:t>
            </a:r>
            <a:r>
              <a:rPr lang="en-US" altLang="en-IN" sz="2000" dirty="0">
                <a:effectLst/>
                <a:latin typeface="Bahnschrift SemiBold SemiCondensed" panose="020B0502040204020203" pitchFamily="34" charset="0"/>
                <a:ea typeface="Calibri" panose="020F0502020204030204" charset="0"/>
                <a:cs typeface="Times New Roman" panose="02020603050405020304" pitchFamily="18" charset="0"/>
                <a:sym typeface="+mn-ea"/>
              </a:rPr>
              <a:t> You can pay amount through various options</a:t>
            </a:r>
            <a:endParaRPr lang="en-US" sz="2000"/>
          </a:p>
        </p:txBody>
      </p:sp>
      <p:pic>
        <p:nvPicPr>
          <p:cNvPr id="4" name="Content Placeholder 3"/>
          <p:cNvPicPr>
            <a:picLocks noGrp="1" noChangeAspect="1"/>
          </p:cNvPicPr>
          <p:nvPr>
            <p:ph sz="half" idx="1"/>
          </p:nvPr>
        </p:nvPicPr>
        <p:blipFill>
          <a:blip r:embed="rId2"/>
          <a:stretch>
            <a:fillRect/>
          </a:stretch>
        </p:blipFill>
        <p:spPr>
          <a:xfrm>
            <a:off x="6835140" y="2015490"/>
            <a:ext cx="4218305" cy="4351655"/>
          </a:xfrm>
          <a:prstGeom prst="rect">
            <a:avLst/>
          </a:prstGeom>
        </p:spPr>
      </p:pic>
      <p:pic>
        <p:nvPicPr>
          <p:cNvPr id="5" name="Content Placeholder 4"/>
          <p:cNvPicPr>
            <a:picLocks noGrp="1" noChangeAspect="1"/>
          </p:cNvPicPr>
          <p:nvPr>
            <p:ph sz="half" idx="2"/>
          </p:nvPr>
        </p:nvPicPr>
        <p:blipFill>
          <a:blip r:embed="rId3"/>
          <a:stretch>
            <a:fillRect/>
          </a:stretch>
        </p:blipFill>
        <p:spPr>
          <a:xfrm>
            <a:off x="838200" y="2359660"/>
            <a:ext cx="5330825" cy="3663315"/>
          </a:xfrm>
          <a:prstGeom prst="rect">
            <a:avLst/>
          </a:prstGeom>
        </p:spPr>
      </p:pic>
      <p:sp>
        <p:nvSpPr>
          <p:cNvPr id="7" name="Rectangles 6"/>
          <p:cNvSpPr/>
          <p:nvPr/>
        </p:nvSpPr>
        <p:spPr>
          <a:xfrm>
            <a:off x="3317875" y="4841875"/>
            <a:ext cx="1444625" cy="531495"/>
          </a:xfrm>
          <a:prstGeom prst="rect">
            <a:avLst/>
          </a:prstGeom>
          <a:ln w="38100">
            <a:solidFill>
              <a:srgbClr val="FF0000"/>
            </a:solidFill>
          </a:ln>
        </p:spPr>
        <p:style>
          <a:lnRef idx="2">
            <a:schemeClr val="accent1"/>
          </a:lnRef>
          <a:fillRef idx="0">
            <a:srgbClr val="FFFFFF"/>
          </a:fillRef>
          <a:effectRef idx="0">
            <a:srgbClr val="FFFFFF"/>
          </a:effectRef>
          <a:fontRef idx="minor">
            <a:schemeClr val="dk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39750" y="1290955"/>
            <a:ext cx="11226800" cy="5087620"/>
          </a:xfrm>
          <a:prstGeom prst="rect">
            <a:avLst/>
          </a:prstGeom>
          <a:ln w="28575">
            <a:solidFill>
              <a:schemeClr val="tx1"/>
            </a:solidFill>
          </a:ln>
        </p:spPr>
      </p:pic>
      <p:sp>
        <p:nvSpPr>
          <p:cNvPr id="6" name="Text Box 5"/>
          <p:cNvSpPr txBox="1"/>
          <p:nvPr/>
        </p:nvSpPr>
        <p:spPr>
          <a:xfrm>
            <a:off x="539115" y="262890"/>
            <a:ext cx="11226800" cy="813435"/>
          </a:xfrm>
          <a:prstGeom prst="rect">
            <a:avLst/>
          </a:prstGeom>
          <a:noFill/>
        </p:spPr>
        <p:txBody>
          <a:bodyPr wrap="square" rtlCol="0">
            <a:noAutofit/>
          </a:bodyPr>
          <a:lstStyle/>
          <a:p>
            <a:r>
              <a:rPr lang="en-IN" dirty="0">
                <a:effectLst/>
                <a:latin typeface="Bahnschrift SemiBold SemiCondensed" panose="020B0502040204020203" pitchFamily="34" charset="0"/>
                <a:ea typeface="Calibri" panose="020F0502020204030204" charset="0"/>
                <a:cs typeface="Times New Roman" panose="02020603050405020304" pitchFamily="18" charset="0"/>
                <a:sym typeface="+mn-ea"/>
              </a:rPr>
              <a:t>Step2: You need to enter your registered </a:t>
            </a:r>
            <a:r>
              <a:rPr lang="en-IN" dirty="0">
                <a:solidFill>
                  <a:srgbClr val="FF0000"/>
                </a:solidFill>
                <a:effectLst/>
                <a:latin typeface="Bahnschrift SemiBold SemiCondensed" panose="020B0502040204020203" pitchFamily="34" charset="0"/>
                <a:ea typeface="Calibri" panose="020F0502020204030204" charset="0"/>
                <a:cs typeface="Times New Roman" panose="02020603050405020304" pitchFamily="18" charset="0"/>
                <a:sym typeface="+mn-ea"/>
              </a:rPr>
              <a:t>Mobile Number </a:t>
            </a:r>
            <a:r>
              <a:rPr lang="en-IN" dirty="0">
                <a:effectLst/>
                <a:latin typeface="Bahnschrift SemiBold SemiCondensed" panose="020B0502040204020203" pitchFamily="34" charset="0"/>
                <a:ea typeface="Calibri" panose="020F0502020204030204" charset="0"/>
                <a:cs typeface="Times New Roman" panose="02020603050405020304" pitchFamily="18" charset="0"/>
                <a:sym typeface="+mn-ea"/>
              </a:rPr>
              <a:t>or </a:t>
            </a:r>
            <a:r>
              <a:rPr lang="en-IN" dirty="0">
                <a:solidFill>
                  <a:srgbClr val="FF0000"/>
                </a:solidFill>
                <a:effectLst/>
                <a:latin typeface="Bahnschrift SemiBold SemiCondensed" panose="020B0502040204020203" pitchFamily="34" charset="0"/>
                <a:ea typeface="Calibri" panose="020F0502020204030204" charset="0"/>
                <a:cs typeface="Times New Roman" panose="02020603050405020304" pitchFamily="18" charset="0"/>
                <a:sym typeface="+mn-ea"/>
              </a:rPr>
              <a:t>Registered Email-id</a:t>
            </a:r>
            <a:r>
              <a:rPr lang="en-IN" dirty="0">
                <a:effectLst/>
                <a:latin typeface="Bahnschrift SemiBold SemiCondensed" panose="020B0502040204020203" pitchFamily="34" charset="0"/>
                <a:ea typeface="Calibri" panose="020F0502020204030204" charset="0"/>
                <a:cs typeface="Times New Roman" panose="02020603050405020304" pitchFamily="18" charset="0"/>
                <a:sym typeface="+mn-ea"/>
              </a:rPr>
              <a:t>.</a:t>
            </a:r>
            <a:endParaRPr lang="en-IN" dirty="0">
              <a:effectLst/>
              <a:latin typeface="Bahnschrift SemiBold SemiCondensed" panose="020B0502040204020203" pitchFamily="34" charset="0"/>
              <a:ea typeface="Calibri" panose="020F0502020204030204" charset="0"/>
              <a:cs typeface="Times New Roman" panose="02020603050405020304" pitchFamily="18" charset="0"/>
            </a:endParaRPr>
          </a:p>
          <a:p>
            <a:endParaRPr lang="en-US"/>
          </a:p>
        </p:txBody>
      </p:sp>
      <p:sp>
        <p:nvSpPr>
          <p:cNvPr id="7" name="Right Arrow 6"/>
          <p:cNvSpPr/>
          <p:nvPr/>
        </p:nvSpPr>
        <p:spPr>
          <a:xfrm>
            <a:off x="3987165" y="2843530"/>
            <a:ext cx="563245" cy="288925"/>
          </a:xfrm>
          <a:prstGeom prst="rightArrow">
            <a:avLst/>
          </a:prstGeom>
          <a:solidFill>
            <a:srgbClr val="FF0000"/>
          </a:solidFill>
          <a:ln>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5445" y="219075"/>
            <a:ext cx="11406505" cy="1122680"/>
          </a:xfrm>
          <a:prstGeom prst="rect">
            <a:avLst/>
          </a:prstGeom>
          <a:noFill/>
        </p:spPr>
        <p:txBody>
          <a:bodyPr wrap="square" rtlCol="0" anchor="t">
            <a:noAutofit/>
          </a:bodyPr>
          <a:lstStyle/>
          <a:p>
            <a:pPr marL="114300" indent="0" algn="l">
              <a:buNone/>
            </a:pPr>
            <a:r>
              <a:rPr lang="en-IN" dirty="0">
                <a:effectLst/>
                <a:latin typeface="Bahnschrift SemiBold SemiCondensed" panose="020B0502040204020203" pitchFamily="34" charset="0"/>
                <a:ea typeface="Calibri" panose="020F0502020204030204" charset="0"/>
                <a:cs typeface="Times New Roman" panose="02020603050405020304" pitchFamily="18" charset="0"/>
                <a:sym typeface="+mn-ea"/>
              </a:rPr>
              <a:t>Step3: On entering the mobile number, username and password will be generated and send on your registered </a:t>
            </a:r>
            <a:r>
              <a:rPr lang="en-IN" dirty="0">
                <a:solidFill>
                  <a:srgbClr val="FF0000"/>
                </a:solidFill>
                <a:effectLst/>
                <a:latin typeface="Bahnschrift SemiBold SemiCondensed" panose="020B0502040204020203" pitchFamily="34" charset="0"/>
                <a:ea typeface="Calibri" panose="020F0502020204030204" charset="0"/>
                <a:cs typeface="Times New Roman" panose="02020603050405020304" pitchFamily="18" charset="0"/>
                <a:sym typeface="+mn-ea"/>
              </a:rPr>
              <a:t>Mobile Number or Email-id Respectively</a:t>
            </a:r>
            <a:r>
              <a:rPr lang="en-IN" dirty="0">
                <a:effectLst/>
                <a:latin typeface="Bahnschrift SemiBold SemiCondensed" panose="020B0502040204020203" pitchFamily="34" charset="0"/>
                <a:ea typeface="Calibri" panose="020F0502020204030204" charset="0"/>
                <a:cs typeface="Times New Roman" panose="02020603050405020304" pitchFamily="18" charset="0"/>
                <a:sym typeface="+mn-ea"/>
              </a:rPr>
              <a:t>. </a:t>
            </a:r>
          </a:p>
        </p:txBody>
      </p:sp>
      <p:pic>
        <p:nvPicPr>
          <p:cNvPr id="8" name="Content Placeholder 7"/>
          <p:cNvPicPr>
            <a:picLocks noGrp="1" noChangeAspect="1"/>
          </p:cNvPicPr>
          <p:nvPr>
            <p:ph idx="1"/>
          </p:nvPr>
        </p:nvPicPr>
        <p:blipFill rotWithShape="1">
          <a:blip r:embed="rId2"/>
          <a:srcRect t="68179" b="6354"/>
          <a:stretch>
            <a:fillRect/>
          </a:stretch>
        </p:blipFill>
        <p:spPr>
          <a:xfrm>
            <a:off x="1564640" y="1984375"/>
            <a:ext cx="8483600" cy="3787775"/>
          </a:xfrm>
          <a:prstGeom prst="rect">
            <a:avLst/>
          </a:prstGeom>
          <a:ln w="28575">
            <a:solidFill>
              <a:schemeClr val="tx1"/>
            </a:solidFill>
          </a:ln>
        </p:spPr>
      </p:pic>
      <p:sp>
        <p:nvSpPr>
          <p:cNvPr id="9" name="Rectangles 8"/>
          <p:cNvSpPr/>
          <p:nvPr/>
        </p:nvSpPr>
        <p:spPr>
          <a:xfrm>
            <a:off x="2486025" y="2887345"/>
            <a:ext cx="981710" cy="967105"/>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441960" y="295275"/>
            <a:ext cx="11093450" cy="883920"/>
          </a:xfrm>
          <a:prstGeom prst="rect">
            <a:avLst/>
          </a:prstGeom>
          <a:noFill/>
        </p:spPr>
        <p:txBody>
          <a:bodyPr wrap="square" rtlCol="0" anchor="t">
            <a:noAutofit/>
          </a:bodyPr>
          <a:lstStyle/>
          <a:p>
            <a:pPr marL="114300" indent="0" algn="l">
              <a:lnSpc>
                <a:spcPct val="107000"/>
              </a:lnSpc>
              <a:spcAft>
                <a:spcPts val="800"/>
              </a:spcAft>
              <a:buNone/>
            </a:pPr>
            <a:r>
              <a:rPr lang="en-IN" dirty="0">
                <a:effectLst/>
                <a:latin typeface="Bahnschrift SemiBold SemiCondensed" panose="020B0502040204020203" pitchFamily="34" charset="0"/>
                <a:ea typeface="Calibri" panose="020F0502020204030204" charset="0"/>
                <a:cs typeface="Times New Roman" panose="02020603050405020304" pitchFamily="18" charset="0"/>
                <a:sym typeface="+mn-ea"/>
              </a:rPr>
              <a:t>Step</a:t>
            </a:r>
            <a:r>
              <a:rPr lang="en-US" altLang="en-IN" dirty="0">
                <a:effectLst/>
                <a:latin typeface="Bahnschrift SemiBold SemiCondensed" panose="020B0502040204020203" pitchFamily="34" charset="0"/>
                <a:ea typeface="Calibri" panose="020F0502020204030204" charset="0"/>
                <a:cs typeface="Times New Roman" panose="02020603050405020304" pitchFamily="18" charset="0"/>
                <a:sym typeface="+mn-ea"/>
              </a:rPr>
              <a:t>4</a:t>
            </a:r>
            <a:r>
              <a:rPr lang="en-IN" dirty="0">
                <a:effectLst/>
                <a:latin typeface="Bahnschrift SemiBold SemiCondensed" panose="020B0502040204020203" pitchFamily="34" charset="0"/>
                <a:ea typeface="Calibri" panose="020F0502020204030204" charset="0"/>
                <a:cs typeface="Times New Roman" panose="02020603050405020304" pitchFamily="18" charset="0"/>
                <a:sym typeface="+mn-ea"/>
              </a:rPr>
              <a:t>:</a:t>
            </a:r>
            <a:r>
              <a:rPr lang="en-US" altLang="en-IN" dirty="0">
                <a:effectLst/>
                <a:latin typeface="Bahnschrift SemiBold SemiCondensed" panose="020B0502040204020203" pitchFamily="34" charset="0"/>
                <a:ea typeface="Calibri" panose="020F0502020204030204" charset="0"/>
                <a:cs typeface="Times New Roman" panose="02020603050405020304" pitchFamily="18" charset="0"/>
                <a:sym typeface="+mn-ea"/>
              </a:rPr>
              <a:t> </a:t>
            </a:r>
            <a:r>
              <a:rPr lang="en-IN" dirty="0">
                <a:effectLst/>
                <a:latin typeface="Bahnschrift SemiBold SemiCondensed" panose="020B0502040204020203" pitchFamily="34" charset="0"/>
                <a:ea typeface="Calibri" panose="020F0502020204030204" charset="0"/>
                <a:cs typeface="Times New Roman" panose="02020603050405020304" pitchFamily="18" charset="0"/>
                <a:sym typeface="+mn-ea"/>
              </a:rPr>
              <a:t>Enter the credentials which you have received and click on the </a:t>
            </a:r>
            <a:r>
              <a:rPr lang="en-US" altLang="en-IN" dirty="0">
                <a:effectLst/>
                <a:latin typeface="Bahnschrift SemiBold SemiCondensed" panose="020B0502040204020203" pitchFamily="34" charset="0"/>
                <a:ea typeface="Calibri" panose="020F0502020204030204" charset="0"/>
                <a:cs typeface="Times New Roman" panose="02020603050405020304" pitchFamily="18" charset="0"/>
                <a:sym typeface="+mn-ea"/>
              </a:rPr>
              <a:t>Sign in</a:t>
            </a:r>
            <a:r>
              <a:rPr lang="en-IN" dirty="0">
                <a:effectLst/>
                <a:latin typeface="Bahnschrift SemiBold SemiCondensed" panose="020B0502040204020203" pitchFamily="34" charset="0"/>
                <a:ea typeface="Calibri" panose="020F0502020204030204" charset="0"/>
                <a:cs typeface="Times New Roman" panose="02020603050405020304" pitchFamily="18" charset="0"/>
                <a:sym typeface="+mn-ea"/>
              </a:rPr>
              <a:t> option to </a:t>
            </a:r>
            <a:r>
              <a:rPr lang="en-IN" dirty="0">
                <a:solidFill>
                  <a:srgbClr val="FF0000"/>
                </a:solidFill>
                <a:effectLst/>
                <a:latin typeface="Bahnschrift SemiBold SemiCondensed" panose="020B0502040204020203" pitchFamily="34" charset="0"/>
                <a:ea typeface="Calibri" panose="020F0502020204030204" charset="0"/>
                <a:cs typeface="Times New Roman" panose="02020603050405020304" pitchFamily="18" charset="0"/>
                <a:sym typeface="+mn-ea"/>
              </a:rPr>
              <a:t>Successfully Login To The System</a:t>
            </a:r>
            <a:r>
              <a:rPr lang="en-IN" dirty="0">
                <a:effectLst/>
                <a:latin typeface="Bahnschrift SemiBold SemiCondensed" panose="020B0502040204020203" pitchFamily="34" charset="0"/>
                <a:ea typeface="Calibri" panose="020F0502020204030204" charset="0"/>
                <a:cs typeface="Times New Roman" panose="02020603050405020304" pitchFamily="18" charset="0"/>
                <a:sym typeface="+mn-ea"/>
              </a:rPr>
              <a:t>.</a:t>
            </a:r>
          </a:p>
        </p:txBody>
      </p:sp>
      <p:pic>
        <p:nvPicPr>
          <p:cNvPr id="5" name="Content Placeholder 4"/>
          <p:cNvPicPr>
            <a:picLocks noGrp="1" noChangeAspect="1"/>
          </p:cNvPicPr>
          <p:nvPr>
            <p:ph idx="1"/>
          </p:nvPr>
        </p:nvPicPr>
        <p:blipFill>
          <a:blip r:embed="rId2"/>
          <a:stretch>
            <a:fillRect/>
          </a:stretch>
        </p:blipFill>
        <p:spPr>
          <a:xfrm>
            <a:off x="796290" y="1292225"/>
            <a:ext cx="10739755" cy="5159375"/>
          </a:xfrm>
          <a:prstGeom prst="rect">
            <a:avLst/>
          </a:prstGeom>
          <a:ln w="28575">
            <a:solidFill>
              <a:schemeClr val="tx1"/>
            </a:solidFill>
          </a:ln>
        </p:spPr>
      </p:pic>
      <p:sp>
        <p:nvSpPr>
          <p:cNvPr id="7" name="Right Arrow 6"/>
          <p:cNvSpPr/>
          <p:nvPr/>
        </p:nvSpPr>
        <p:spPr>
          <a:xfrm>
            <a:off x="4478655" y="5052695"/>
            <a:ext cx="707390" cy="332105"/>
          </a:xfrm>
          <a:prstGeom prst="rightArrow">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8" name="Right Arrow 7"/>
          <p:cNvSpPr/>
          <p:nvPr/>
        </p:nvSpPr>
        <p:spPr>
          <a:xfrm>
            <a:off x="1242060" y="3406775"/>
            <a:ext cx="730250" cy="200025"/>
          </a:xfrm>
          <a:prstGeom prst="rightArrow">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9" name="Right Arrow 8"/>
          <p:cNvSpPr/>
          <p:nvPr/>
        </p:nvSpPr>
        <p:spPr>
          <a:xfrm>
            <a:off x="1243965" y="4099560"/>
            <a:ext cx="728345" cy="187960"/>
          </a:xfrm>
          <a:prstGeom prst="rightArrow">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349250" y="354965"/>
            <a:ext cx="11157585" cy="673100"/>
          </a:xfrm>
          <a:prstGeom prst="rect">
            <a:avLst/>
          </a:prstGeom>
          <a:noFill/>
        </p:spPr>
        <p:txBody>
          <a:bodyPr wrap="square" rtlCol="0" anchor="t">
            <a:noAutofit/>
          </a:bodyPr>
          <a:lstStyle/>
          <a:p>
            <a:pPr marL="114300" indent="0" algn="just">
              <a:buNone/>
            </a:pPr>
            <a:r>
              <a:rPr lang="en-US" altLang="en-IN" dirty="0">
                <a:effectLst/>
                <a:latin typeface="Bahnschrift SemiBold SemiCondensed" panose="020B0502040204020203" pitchFamily="34" charset="0"/>
                <a:ea typeface="Calibri" panose="020F0502020204030204" charset="0"/>
                <a:cs typeface="Times New Roman" panose="02020603050405020304" pitchFamily="18" charset="0"/>
                <a:sym typeface="+mn-ea"/>
              </a:rPr>
              <a:t>Step 5: </a:t>
            </a:r>
            <a:r>
              <a:rPr lang="en-IN" dirty="0">
                <a:effectLst/>
                <a:latin typeface="Bahnschrift SemiBold SemiCondensed" panose="020B0502040204020203" pitchFamily="34" charset="0"/>
                <a:ea typeface="Calibri" panose="020F0502020204030204" charset="0"/>
                <a:cs typeface="Times New Roman" panose="02020603050405020304" pitchFamily="18" charset="0"/>
                <a:sym typeface="+mn-ea"/>
              </a:rPr>
              <a:t>For commencing </a:t>
            </a:r>
            <a:r>
              <a:rPr lang="en-IN" dirty="0">
                <a:solidFill>
                  <a:srgbClr val="FF0000"/>
                </a:solidFill>
                <a:latin typeface="Bahnschrift SemiBold SemiCondensed" panose="020B0502040204020203" pitchFamily="34" charset="0"/>
                <a:ea typeface="Calibri" panose="020F0502020204030204" charset="0"/>
                <a:cs typeface="Times New Roman" panose="02020603050405020304" pitchFamily="18" charset="0"/>
                <a:sym typeface="+mn-ea"/>
              </a:rPr>
              <a:t>O</a:t>
            </a:r>
            <a:r>
              <a:rPr lang="en-IN" dirty="0">
                <a:solidFill>
                  <a:srgbClr val="FF0000"/>
                </a:solidFill>
                <a:effectLst/>
                <a:latin typeface="Bahnschrift SemiBold SemiCondensed" panose="020B0502040204020203" pitchFamily="34" charset="0"/>
                <a:ea typeface="Calibri" panose="020F0502020204030204" charset="0"/>
                <a:cs typeface="Times New Roman" panose="02020603050405020304" pitchFamily="18" charset="0"/>
                <a:sym typeface="+mn-ea"/>
              </a:rPr>
              <a:t>nline </a:t>
            </a:r>
            <a:r>
              <a:rPr lang="en-IN" dirty="0">
                <a:solidFill>
                  <a:srgbClr val="FF0000"/>
                </a:solidFill>
                <a:latin typeface="Bahnschrift SemiBold SemiCondensed" panose="020B0502040204020203" pitchFamily="34" charset="0"/>
                <a:ea typeface="Calibri" panose="020F0502020204030204" charset="0"/>
                <a:cs typeface="Times New Roman" panose="02020603050405020304" pitchFamily="18" charset="0"/>
                <a:sym typeface="+mn-ea"/>
              </a:rPr>
              <a:t>R</a:t>
            </a:r>
            <a:r>
              <a:rPr lang="en-IN" dirty="0">
                <a:solidFill>
                  <a:srgbClr val="FF0000"/>
                </a:solidFill>
                <a:effectLst/>
                <a:latin typeface="Bahnschrift SemiBold SemiCondensed" panose="020B0502040204020203" pitchFamily="34" charset="0"/>
                <a:ea typeface="Calibri" panose="020F0502020204030204" charset="0"/>
                <a:cs typeface="Times New Roman" panose="02020603050405020304" pitchFamily="18" charset="0"/>
                <a:sym typeface="+mn-ea"/>
              </a:rPr>
              <a:t>egistration Process, </a:t>
            </a:r>
            <a:r>
              <a:rPr lang="en-IN" dirty="0">
                <a:effectLst/>
                <a:latin typeface="Bahnschrift SemiBold SemiCondensed" panose="020B0502040204020203" pitchFamily="34" charset="0"/>
                <a:ea typeface="Calibri" panose="020F0502020204030204" charset="0"/>
                <a:cs typeface="Times New Roman" panose="02020603050405020304" pitchFamily="18" charset="0"/>
                <a:sym typeface="+mn-ea"/>
              </a:rPr>
              <a:t>click on the </a:t>
            </a:r>
            <a:r>
              <a:rPr lang="en-IN" dirty="0">
                <a:solidFill>
                  <a:srgbClr val="FF0000"/>
                </a:solidFill>
                <a:effectLst/>
                <a:latin typeface="Bahnschrift SemiBold SemiCondensed" panose="020B0502040204020203" pitchFamily="34" charset="0"/>
                <a:ea typeface="Calibri" panose="020F0502020204030204" charset="0"/>
                <a:cs typeface="Times New Roman" panose="02020603050405020304" pitchFamily="18" charset="0"/>
                <a:sym typeface="+mn-ea"/>
              </a:rPr>
              <a:t>Online Registration Option </a:t>
            </a:r>
            <a:r>
              <a:rPr lang="en-IN" dirty="0">
                <a:effectLst/>
                <a:latin typeface="Bahnschrift SemiBold SemiCondensed" panose="020B0502040204020203" pitchFamily="34" charset="0"/>
                <a:ea typeface="Calibri" panose="020F0502020204030204" charset="0"/>
                <a:cs typeface="Times New Roman" panose="02020603050405020304" pitchFamily="18" charset="0"/>
                <a:sym typeface="+mn-ea"/>
              </a:rPr>
              <a:t>present on the left-hand side of the screen. </a:t>
            </a:r>
          </a:p>
        </p:txBody>
      </p:sp>
      <p:pic>
        <p:nvPicPr>
          <p:cNvPr id="9" name="Content Placeholder 8"/>
          <p:cNvPicPr>
            <a:picLocks noGrp="1" noChangeAspect="1"/>
          </p:cNvPicPr>
          <p:nvPr>
            <p:ph idx="1"/>
          </p:nvPr>
        </p:nvPicPr>
        <p:blipFill>
          <a:blip r:embed="rId2"/>
          <a:stretch>
            <a:fillRect/>
          </a:stretch>
        </p:blipFill>
        <p:spPr>
          <a:xfrm>
            <a:off x="517525" y="1334135"/>
            <a:ext cx="11156950" cy="5038090"/>
          </a:xfrm>
          <a:prstGeom prst="rect">
            <a:avLst/>
          </a:prstGeom>
        </p:spPr>
      </p:pic>
      <p:sp>
        <p:nvSpPr>
          <p:cNvPr id="10" name="Rectangles 9"/>
          <p:cNvSpPr/>
          <p:nvPr/>
        </p:nvSpPr>
        <p:spPr>
          <a:xfrm>
            <a:off x="516255" y="4762500"/>
            <a:ext cx="1443990" cy="238125"/>
          </a:xfrm>
          <a:prstGeom prst="rect">
            <a:avLst/>
          </a:prstGeom>
          <a:ln w="28575">
            <a:solidFill>
              <a:srgbClr val="FF0000"/>
            </a:solidFill>
          </a:ln>
        </p:spPr>
        <p:style>
          <a:lnRef idx="2">
            <a:schemeClr val="accent1"/>
          </a:lnRef>
          <a:fillRef idx="0">
            <a:srgbClr val="FFFFFF"/>
          </a:fillRef>
          <a:effectRef idx="0">
            <a:srgbClr val="FFFFFF"/>
          </a:effectRef>
          <a:fontRef idx="minor">
            <a:schemeClr val="dk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342265" y="133350"/>
            <a:ext cx="11504930" cy="1584960"/>
          </a:xfrm>
          <a:prstGeom prst="rect">
            <a:avLst/>
          </a:prstGeom>
          <a:noFill/>
        </p:spPr>
        <p:txBody>
          <a:bodyPr wrap="square" rtlCol="0">
            <a:noAutofit/>
          </a:bodyPr>
          <a:lstStyle/>
          <a:p>
            <a:r>
              <a:rPr lang="en-US" altLang="en-IN" sz="1600" dirty="0">
                <a:effectLst/>
                <a:latin typeface="Bahnschrift SemiBold SemiCondensed" panose="020B0502040204020203" pitchFamily="34" charset="0"/>
                <a:ea typeface="Calibri" panose="020F0502020204030204" charset="0"/>
                <a:cs typeface="Times New Roman" panose="02020603050405020304" pitchFamily="18" charset="0"/>
                <a:sym typeface="+mn-ea"/>
              </a:rPr>
              <a:t>Step 6: </a:t>
            </a:r>
            <a:r>
              <a:rPr lang="en-IN" sz="1600" dirty="0">
                <a:effectLst/>
                <a:latin typeface="Bahnschrift SemiBold SemiCondensed" panose="020B0502040204020203" pitchFamily="34" charset="0"/>
                <a:ea typeface="Calibri" panose="020F0502020204030204" charset="0"/>
                <a:cs typeface="Times New Roman" panose="02020603050405020304" pitchFamily="18" charset="0"/>
                <a:sym typeface="+mn-ea"/>
              </a:rPr>
              <a:t>Now click on the </a:t>
            </a:r>
            <a:r>
              <a:rPr lang="en-IN" sz="1600" dirty="0">
                <a:solidFill>
                  <a:srgbClr val="FF0000"/>
                </a:solidFill>
                <a:effectLst/>
                <a:latin typeface="Bahnschrift SemiBold SemiCondensed" panose="020B0502040204020203" pitchFamily="34" charset="0"/>
                <a:ea typeface="Calibri" panose="020F0502020204030204" charset="0"/>
                <a:cs typeface="Times New Roman" panose="02020603050405020304" pitchFamily="18" charset="0"/>
                <a:sym typeface="+mn-ea"/>
              </a:rPr>
              <a:t>P</a:t>
            </a:r>
            <a:r>
              <a:rPr lang="en-IN" sz="1600" dirty="0">
                <a:solidFill>
                  <a:srgbClr val="FF0000"/>
                </a:solidFill>
                <a:latin typeface="Bahnschrift SemiBold SemiCondensed" panose="020B0502040204020203" pitchFamily="34" charset="0"/>
                <a:ea typeface="Calibri" panose="020F0502020204030204" charset="0"/>
                <a:cs typeface="Times New Roman" panose="02020603050405020304" pitchFamily="18" charset="0"/>
                <a:sym typeface="+mn-ea"/>
              </a:rPr>
              <a:t>ersonal</a:t>
            </a:r>
            <a:r>
              <a:rPr lang="en-IN" sz="1600" dirty="0">
                <a:latin typeface="Bahnschrift SemiBold SemiCondensed" panose="020B0502040204020203" pitchFamily="34" charset="0"/>
                <a:ea typeface="Calibri" panose="020F0502020204030204" charset="0"/>
                <a:cs typeface="Times New Roman" panose="02020603050405020304" pitchFamily="18" charset="0"/>
                <a:sym typeface="+mn-ea"/>
              </a:rPr>
              <a:t> </a:t>
            </a:r>
            <a:r>
              <a:rPr lang="en-IN" sz="1600" dirty="0">
                <a:solidFill>
                  <a:srgbClr val="FF0000"/>
                </a:solidFill>
                <a:latin typeface="Bahnschrift SemiBold SemiCondensed" panose="020B0502040204020203" pitchFamily="34" charset="0"/>
                <a:ea typeface="Calibri" panose="020F0502020204030204" charset="0"/>
                <a:cs typeface="Times New Roman" panose="02020603050405020304" pitchFamily="18" charset="0"/>
                <a:sym typeface="+mn-ea"/>
              </a:rPr>
              <a:t>Tab </a:t>
            </a:r>
            <a:r>
              <a:rPr lang="en-IN" sz="1600" dirty="0">
                <a:effectLst/>
                <a:latin typeface="Bahnschrift SemiBold SemiCondensed" panose="020B0502040204020203" pitchFamily="34" charset="0"/>
                <a:ea typeface="Calibri" panose="020F0502020204030204" charset="0"/>
                <a:cs typeface="Times New Roman" panose="02020603050405020304" pitchFamily="18" charset="0"/>
                <a:sym typeface="+mn-ea"/>
              </a:rPr>
              <a:t>present on the left-hand side of the screen. The first field that is personal, you need to enter your personal details here like your first name, middle name, last name, email, gender etc. Once you complete filling the personal details click on </a:t>
            </a:r>
            <a:r>
              <a:rPr lang="en-IN" sz="1600" dirty="0">
                <a:solidFill>
                  <a:srgbClr val="FF0000"/>
                </a:solidFill>
                <a:effectLst/>
                <a:latin typeface="Bahnschrift SemiBold SemiCondensed" panose="020B0502040204020203" pitchFamily="34" charset="0"/>
                <a:ea typeface="Calibri" panose="020F0502020204030204" charset="0"/>
                <a:cs typeface="Times New Roman" panose="02020603050405020304" pitchFamily="18" charset="0"/>
                <a:sym typeface="+mn-ea"/>
              </a:rPr>
              <a:t>“Save and Next Button". (Please note that all the red mark fields are mandatory)</a:t>
            </a:r>
            <a:r>
              <a:rPr lang="en-IN" dirty="0">
                <a:solidFill>
                  <a:srgbClr val="FF0000"/>
                </a:solidFill>
                <a:effectLst/>
                <a:latin typeface="Bahnschrift SemiBold SemiCondensed" panose="020B0502040204020203" pitchFamily="34" charset="0"/>
                <a:ea typeface="Calibri" panose="020F0502020204030204" charset="0"/>
                <a:cs typeface="Times New Roman" panose="02020603050405020304" pitchFamily="18" charset="0"/>
                <a:sym typeface="+mn-ea"/>
              </a:rPr>
              <a:t> </a:t>
            </a:r>
            <a:endParaRPr lang="en-IN" dirty="0">
              <a:solidFill>
                <a:srgbClr val="FF0000"/>
              </a:solidFill>
              <a:effectLst/>
              <a:latin typeface="Bahnschrift SemiBold SemiCondensed" panose="020B0502040204020203" pitchFamily="34" charset="0"/>
              <a:ea typeface="Calibri" panose="020F0502020204030204" charset="0"/>
              <a:cs typeface="Times New Roman" panose="02020603050405020304" pitchFamily="18" charset="0"/>
            </a:endParaRPr>
          </a:p>
          <a:p>
            <a:endParaRPr lang="en-IN" dirty="0">
              <a:effectLst/>
              <a:latin typeface="Bahnschrift SemiBold SemiCondensed" panose="020B0502040204020203" pitchFamily="34" charset="0"/>
              <a:ea typeface="Calibri" panose="020F0502020204030204" charset="0"/>
              <a:cs typeface="Times New Roman" panose="02020603050405020304" pitchFamily="18" charset="0"/>
            </a:endParaRPr>
          </a:p>
          <a:p>
            <a:endParaRPr lang="en-US"/>
          </a:p>
        </p:txBody>
      </p:sp>
      <p:pic>
        <p:nvPicPr>
          <p:cNvPr id="6" name="Content Placeholder 5"/>
          <p:cNvPicPr>
            <a:picLocks noGrp="1" noChangeAspect="1"/>
          </p:cNvPicPr>
          <p:nvPr>
            <p:ph idx="1"/>
          </p:nvPr>
        </p:nvPicPr>
        <p:blipFill>
          <a:blip r:embed="rId2"/>
          <a:stretch>
            <a:fillRect/>
          </a:stretch>
        </p:blipFill>
        <p:spPr>
          <a:xfrm>
            <a:off x="131445" y="1271270"/>
            <a:ext cx="12060555" cy="499300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496570" y="304800"/>
            <a:ext cx="11182350" cy="2097405"/>
          </a:xfrm>
          <a:prstGeom prst="rect">
            <a:avLst/>
          </a:prstGeom>
          <a:noFill/>
        </p:spPr>
        <p:txBody>
          <a:bodyPr wrap="square" rtlCol="0">
            <a:noAutofit/>
          </a:bodyPr>
          <a:lstStyle/>
          <a:p>
            <a:r>
              <a:rPr lang="en-US" altLang="en-IN" dirty="0">
                <a:effectLst/>
                <a:latin typeface="Bahnschrift SemiBold SemiCondensed" panose="020B0502040204020203" pitchFamily="34" charset="0"/>
                <a:ea typeface="Calibri" panose="020F0502020204030204" charset="0"/>
                <a:cs typeface="Times New Roman" panose="02020603050405020304" pitchFamily="18" charset="0"/>
                <a:sym typeface="+mn-ea"/>
              </a:rPr>
              <a:t>Step 7: </a:t>
            </a:r>
            <a:r>
              <a:rPr lang="en-IN" dirty="0">
                <a:effectLst/>
                <a:latin typeface="Bahnschrift SemiBold SemiCondensed" panose="020B0502040204020203" pitchFamily="34" charset="0"/>
                <a:ea typeface="Calibri" panose="020F0502020204030204" charset="0"/>
                <a:cs typeface="Times New Roman" panose="02020603050405020304" pitchFamily="18" charset="0"/>
                <a:sym typeface="+mn-ea"/>
              </a:rPr>
              <a:t>Next page is address details, here you need to fill your </a:t>
            </a:r>
            <a:r>
              <a:rPr lang="en-IN" dirty="0">
                <a:solidFill>
                  <a:srgbClr val="FF0000"/>
                </a:solidFill>
                <a:effectLst/>
                <a:latin typeface="Bahnschrift SemiBold SemiCondensed" panose="020B0502040204020203" pitchFamily="34" charset="0"/>
                <a:ea typeface="Calibri" panose="020F0502020204030204" charset="0"/>
                <a:cs typeface="Times New Roman" panose="02020603050405020304" pitchFamily="18" charset="0"/>
                <a:sym typeface="+mn-ea"/>
              </a:rPr>
              <a:t>Personal or Local address</a:t>
            </a:r>
            <a:r>
              <a:rPr lang="en-IN" dirty="0">
                <a:effectLst/>
                <a:latin typeface="Bahnschrift SemiBold SemiCondensed" panose="020B0502040204020203" pitchFamily="34" charset="0"/>
                <a:ea typeface="Calibri" panose="020F0502020204030204" charset="0"/>
                <a:cs typeface="Times New Roman" panose="02020603050405020304" pitchFamily="18" charset="0"/>
                <a:sym typeface="+mn-ea"/>
              </a:rPr>
              <a:t>. Once you complete filling the address details form click on </a:t>
            </a:r>
            <a:r>
              <a:rPr lang="en-IN" dirty="0">
                <a:solidFill>
                  <a:srgbClr val="FF0000"/>
                </a:solidFill>
                <a:effectLst/>
                <a:latin typeface="Bahnschrift SemiBold SemiCondensed" panose="020B0502040204020203" pitchFamily="34" charset="0"/>
                <a:ea typeface="Calibri" panose="020F0502020204030204" charset="0"/>
                <a:cs typeface="Times New Roman" panose="02020603050405020304" pitchFamily="18" charset="0"/>
                <a:sym typeface="+mn-ea"/>
              </a:rPr>
              <a:t>“Save and Next Button"</a:t>
            </a:r>
            <a:r>
              <a:rPr lang="en-IN" dirty="0">
                <a:effectLst/>
                <a:latin typeface="Bahnschrift SemiBold SemiCondensed" panose="020B0502040204020203" pitchFamily="34" charset="0"/>
                <a:ea typeface="Calibri" panose="020F0502020204030204" charset="0"/>
                <a:cs typeface="Times New Roman" panose="02020603050405020304" pitchFamily="18" charset="0"/>
                <a:sym typeface="+mn-ea"/>
              </a:rPr>
              <a:t>. </a:t>
            </a:r>
            <a:endParaRPr lang="en-IN" dirty="0">
              <a:effectLst/>
              <a:latin typeface="Bahnschrift SemiBold SemiCondensed" panose="020B0502040204020203" pitchFamily="34" charset="0"/>
              <a:ea typeface="Calibri" panose="020F0502020204030204" charset="0"/>
              <a:cs typeface="Times New Roman" panose="02020603050405020304" pitchFamily="18" charset="0"/>
            </a:endParaRPr>
          </a:p>
          <a:p>
            <a:endParaRPr lang="en-US"/>
          </a:p>
        </p:txBody>
      </p:sp>
      <p:pic>
        <p:nvPicPr>
          <p:cNvPr id="5" name="Content Placeholder 4"/>
          <p:cNvPicPr>
            <a:picLocks noGrp="1" noChangeAspect="1"/>
          </p:cNvPicPr>
          <p:nvPr>
            <p:ph idx="1"/>
          </p:nvPr>
        </p:nvPicPr>
        <p:blipFill>
          <a:blip r:embed="rId2"/>
          <a:stretch>
            <a:fillRect/>
          </a:stretch>
        </p:blipFill>
        <p:spPr>
          <a:xfrm>
            <a:off x="496570" y="1664970"/>
            <a:ext cx="11262995" cy="49498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394970" y="177165"/>
            <a:ext cx="11452860" cy="3624580"/>
          </a:xfrm>
          <a:prstGeom prst="rect">
            <a:avLst/>
          </a:prstGeom>
          <a:noFill/>
        </p:spPr>
        <p:txBody>
          <a:bodyPr wrap="square" rtlCol="0">
            <a:noAutofit/>
          </a:bodyPr>
          <a:lstStyle/>
          <a:p>
            <a:r>
              <a:rPr lang="en-IN" dirty="0">
                <a:effectLst/>
                <a:latin typeface="Bahnschrift SemiBold SemiCondensed" panose="020B0502040204020203" pitchFamily="34" charset="0"/>
                <a:ea typeface="Calibri" panose="020F0502020204030204" charset="0"/>
                <a:cs typeface="Times New Roman" panose="02020603050405020304" pitchFamily="18" charset="0"/>
                <a:sym typeface="+mn-ea"/>
              </a:rPr>
              <a:t>Step</a:t>
            </a:r>
            <a:r>
              <a:rPr lang="en-US" altLang="en-IN" dirty="0">
                <a:effectLst/>
                <a:latin typeface="Bahnschrift SemiBold SemiCondensed" panose="020B0502040204020203" pitchFamily="34" charset="0"/>
                <a:ea typeface="Calibri" panose="020F0502020204030204" charset="0"/>
                <a:cs typeface="Times New Roman" panose="02020603050405020304" pitchFamily="18" charset="0"/>
                <a:sym typeface="+mn-ea"/>
              </a:rPr>
              <a:t>8</a:t>
            </a:r>
            <a:r>
              <a:rPr lang="en-IN" dirty="0">
                <a:effectLst/>
                <a:latin typeface="Bahnschrift SemiBold SemiCondensed" panose="020B0502040204020203" pitchFamily="34" charset="0"/>
                <a:ea typeface="Calibri" panose="020F0502020204030204" charset="0"/>
                <a:cs typeface="Times New Roman" panose="02020603050405020304" pitchFamily="18" charset="0"/>
                <a:sym typeface="+mn-ea"/>
              </a:rPr>
              <a:t>: Next page is photo and signature page, here you need to </a:t>
            </a:r>
            <a:r>
              <a:rPr lang="en-IN" dirty="0">
                <a:solidFill>
                  <a:srgbClr val="FF0000"/>
                </a:solidFill>
                <a:effectLst/>
                <a:latin typeface="Bahnschrift SemiBold SemiCondensed" panose="020B0502040204020203" pitchFamily="34" charset="0"/>
                <a:ea typeface="Calibri" panose="020F0502020204030204" charset="0"/>
                <a:cs typeface="Times New Roman" panose="02020603050405020304" pitchFamily="18" charset="0"/>
                <a:sym typeface="+mn-ea"/>
              </a:rPr>
              <a:t>Upload Your Photo and Signature.</a:t>
            </a:r>
            <a:r>
              <a:rPr lang="en-IN" dirty="0">
                <a:effectLst/>
                <a:latin typeface="Bahnschrift SemiBold SemiCondensed" panose="020B0502040204020203" pitchFamily="34" charset="0"/>
                <a:ea typeface="Calibri" panose="020F0502020204030204" charset="0"/>
                <a:cs typeface="Times New Roman" panose="02020603050405020304" pitchFamily="18" charset="0"/>
                <a:sym typeface="+mn-ea"/>
              </a:rPr>
              <a:t> Click on the </a:t>
            </a:r>
            <a:r>
              <a:rPr lang="en-IN" dirty="0">
                <a:solidFill>
                  <a:srgbClr val="FF0000"/>
                </a:solidFill>
                <a:effectLst/>
                <a:latin typeface="Bahnschrift SemiBold SemiCondensed" panose="020B0502040204020203" pitchFamily="34" charset="0"/>
                <a:ea typeface="Calibri" panose="020F0502020204030204" charset="0"/>
                <a:cs typeface="Times New Roman" panose="02020603050405020304" pitchFamily="18" charset="0"/>
                <a:sym typeface="+mn-ea"/>
              </a:rPr>
              <a:t>Upload Photo and Upload Signature </a:t>
            </a:r>
            <a:r>
              <a:rPr lang="en-IN" dirty="0">
                <a:effectLst/>
                <a:latin typeface="Bahnschrift SemiBold SemiCondensed" panose="020B0502040204020203" pitchFamily="34" charset="0"/>
                <a:ea typeface="Calibri" panose="020F0502020204030204" charset="0"/>
                <a:cs typeface="Times New Roman" panose="02020603050405020304" pitchFamily="18" charset="0"/>
                <a:sym typeface="+mn-ea"/>
              </a:rPr>
              <a:t>and select the valid file. Once you complete </a:t>
            </a:r>
            <a:r>
              <a:rPr lang="en-IN" dirty="0">
                <a:latin typeface="Bahnschrift SemiBold SemiCondensed" panose="020B0502040204020203" pitchFamily="34" charset="0"/>
                <a:ea typeface="Calibri" panose="020F0502020204030204" charset="0"/>
                <a:cs typeface="Times New Roman" panose="02020603050405020304" pitchFamily="18" charset="0"/>
                <a:sym typeface="+mn-ea"/>
              </a:rPr>
              <a:t>uploading </a:t>
            </a:r>
            <a:r>
              <a:rPr lang="en-IN" dirty="0">
                <a:effectLst/>
                <a:latin typeface="Bahnschrift SemiBold SemiCondensed" panose="020B0502040204020203" pitchFamily="34" charset="0"/>
                <a:ea typeface="Calibri" panose="020F0502020204030204" charset="0"/>
                <a:cs typeface="Times New Roman" panose="02020603050405020304" pitchFamily="18" charset="0"/>
                <a:sym typeface="+mn-ea"/>
              </a:rPr>
              <a:t>photo and signature then click on </a:t>
            </a:r>
            <a:r>
              <a:rPr lang="en-IN" dirty="0">
                <a:solidFill>
                  <a:srgbClr val="FF0000"/>
                </a:solidFill>
                <a:effectLst/>
                <a:latin typeface="Bahnschrift SemiBold SemiCondensed" panose="020B0502040204020203" pitchFamily="34" charset="0"/>
                <a:ea typeface="Calibri" panose="020F0502020204030204" charset="0"/>
                <a:cs typeface="Times New Roman" panose="02020603050405020304" pitchFamily="18" charset="0"/>
                <a:sym typeface="+mn-ea"/>
              </a:rPr>
              <a:t>“Save and Next Button". (Note: photo size should be max 500kb and Signature size should be max 300kb)</a:t>
            </a:r>
            <a:endParaRPr lang="en-IN" dirty="0">
              <a:solidFill>
                <a:srgbClr val="FF0000"/>
              </a:solidFill>
              <a:effectLst/>
              <a:latin typeface="Bahnschrift SemiBold SemiCondensed" panose="020B0502040204020203" pitchFamily="34" charset="0"/>
              <a:ea typeface="Calibri" panose="020F0502020204030204" charset="0"/>
              <a:cs typeface="Times New Roman" panose="02020603050405020304" pitchFamily="18" charset="0"/>
            </a:endParaRPr>
          </a:p>
          <a:p>
            <a:endParaRPr lang="en-US"/>
          </a:p>
        </p:txBody>
      </p:sp>
      <p:pic>
        <p:nvPicPr>
          <p:cNvPr id="6" name="Content Placeholder 5"/>
          <p:cNvPicPr>
            <a:picLocks noGrp="1" noChangeAspect="1"/>
          </p:cNvPicPr>
          <p:nvPr>
            <p:ph idx="1"/>
          </p:nvPr>
        </p:nvPicPr>
        <p:blipFill>
          <a:blip r:embed="rId2"/>
          <a:stretch>
            <a:fillRect/>
          </a:stretch>
        </p:blipFill>
        <p:spPr>
          <a:xfrm>
            <a:off x="394970" y="1688465"/>
            <a:ext cx="11261090" cy="4725670"/>
          </a:xfrm>
          <a:prstGeom prst="rect">
            <a:avLst/>
          </a:prstGeom>
          <a:ln w="28575">
            <a:solidFill>
              <a:schemeClr val="tx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38480" y="1565910"/>
            <a:ext cx="11135995" cy="4740910"/>
          </a:xfrm>
          <a:prstGeom prst="rect">
            <a:avLst/>
          </a:prstGeom>
          <a:ln w="28575">
            <a:solidFill>
              <a:schemeClr val="tx1"/>
            </a:solidFill>
          </a:ln>
        </p:spPr>
      </p:pic>
      <p:sp>
        <p:nvSpPr>
          <p:cNvPr id="6" name="Text Box 5"/>
          <p:cNvSpPr txBox="1"/>
          <p:nvPr/>
        </p:nvSpPr>
        <p:spPr>
          <a:xfrm>
            <a:off x="538480" y="219075"/>
            <a:ext cx="11322050" cy="2693670"/>
          </a:xfrm>
          <a:prstGeom prst="rect">
            <a:avLst/>
          </a:prstGeom>
          <a:noFill/>
        </p:spPr>
        <p:txBody>
          <a:bodyPr wrap="square" rtlCol="0">
            <a:noAutofit/>
          </a:bodyPr>
          <a:lstStyle/>
          <a:p>
            <a:r>
              <a:rPr lang="en-IN" dirty="0">
                <a:effectLst/>
                <a:latin typeface="Bahnschrift SemiBold SemiCondensed" panose="020B0502040204020203" pitchFamily="34" charset="0"/>
                <a:ea typeface="Calibri" panose="020F0502020204030204" charset="0"/>
                <a:cs typeface="Times New Roman" panose="02020603050405020304" pitchFamily="18" charset="0"/>
                <a:sym typeface="+mn-ea"/>
              </a:rPr>
              <a:t>Step</a:t>
            </a:r>
            <a:r>
              <a:rPr lang="en-US" altLang="en-IN" dirty="0">
                <a:effectLst/>
                <a:latin typeface="Bahnschrift SemiBold SemiCondensed" panose="020B0502040204020203" pitchFamily="34" charset="0"/>
                <a:ea typeface="Calibri" panose="020F0502020204030204" charset="0"/>
                <a:cs typeface="Times New Roman" panose="02020603050405020304" pitchFamily="18" charset="0"/>
                <a:sym typeface="+mn-ea"/>
              </a:rPr>
              <a:t>12</a:t>
            </a:r>
            <a:r>
              <a:rPr lang="en-IN" dirty="0">
                <a:effectLst/>
                <a:latin typeface="Bahnschrift SemiBold SemiCondensed" panose="020B0502040204020203" pitchFamily="34" charset="0"/>
                <a:ea typeface="Calibri" panose="020F0502020204030204" charset="0"/>
                <a:cs typeface="Times New Roman" panose="02020603050405020304" pitchFamily="18" charset="0"/>
                <a:sym typeface="+mn-ea"/>
              </a:rPr>
              <a:t>: Next page is confirm, you need to </a:t>
            </a:r>
            <a:r>
              <a:rPr lang="en-IN" dirty="0">
                <a:solidFill>
                  <a:srgbClr val="FF0000"/>
                </a:solidFill>
                <a:effectLst/>
                <a:latin typeface="Bahnschrift SemiBold SemiCondensed" panose="020B0502040204020203" pitchFamily="34" charset="0"/>
                <a:ea typeface="Calibri" panose="020F0502020204030204" charset="0"/>
                <a:cs typeface="Times New Roman" panose="02020603050405020304" pitchFamily="18" charset="0"/>
                <a:sym typeface="+mn-ea"/>
              </a:rPr>
              <a:t>Confirm All The Details you have filled because you won't be able to Update/Edit the data after Confirmation.</a:t>
            </a:r>
            <a:r>
              <a:rPr lang="en-IN" dirty="0">
                <a:effectLst/>
                <a:latin typeface="Bahnschrift SemiBold SemiCondensed" panose="020B0502040204020203" pitchFamily="34" charset="0"/>
                <a:ea typeface="Calibri" panose="020F0502020204030204" charset="0"/>
                <a:cs typeface="Times New Roman" panose="02020603050405020304" pitchFamily="18" charset="0"/>
                <a:sym typeface="+mn-ea"/>
              </a:rPr>
              <a:t> Once you are sure that the details entered by you are true and correct click </a:t>
            </a:r>
            <a:r>
              <a:rPr lang="en-IN" dirty="0">
                <a:solidFill>
                  <a:srgbClr val="FF0000"/>
                </a:solidFill>
                <a:effectLst/>
                <a:latin typeface="Bahnschrift SemiBold SemiCondensed" panose="020B0502040204020203" pitchFamily="34" charset="0"/>
                <a:ea typeface="Calibri" panose="020F0502020204030204" charset="0"/>
                <a:cs typeface="Times New Roman" panose="02020603050405020304" pitchFamily="18" charset="0"/>
                <a:sym typeface="+mn-ea"/>
              </a:rPr>
              <a:t>“Confirm" Button.</a:t>
            </a:r>
            <a:endParaRPr lang="en-IN" dirty="0">
              <a:solidFill>
                <a:srgbClr val="FF0000"/>
              </a:solidFill>
              <a:effectLst/>
              <a:latin typeface="Bahnschrift SemiBold SemiCondensed" panose="020B0502040204020203" pitchFamily="34" charset="0"/>
              <a:ea typeface="Calibri" panose="020F0502020204030204" charset="0"/>
              <a:cs typeface="Times New Roman" panose="02020603050405020304" pitchFamily="18" charset="0"/>
            </a:endParaRPr>
          </a:p>
          <a:p>
            <a:endParaRPr lang="en-US"/>
          </a:p>
        </p:txBody>
      </p:sp>
      <p:sp>
        <p:nvSpPr>
          <p:cNvPr id="7" name="Up Arrow 6"/>
          <p:cNvSpPr/>
          <p:nvPr/>
        </p:nvSpPr>
        <p:spPr>
          <a:xfrm>
            <a:off x="6859905" y="4908550"/>
            <a:ext cx="420370" cy="1054100"/>
          </a:xfrm>
          <a:prstGeom prst="upArrow">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463</Words>
  <Application>Microsoft Office PowerPoint</Application>
  <PresentationFormat>Widescreen</PresentationFormat>
  <Paragraphs>13</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Bahnschrift SemiBold SemiCondensed</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 14: Now to pay your fees click on "Payable Fees” present in the left-hand side of the screen. After clicking on this option you will get your fees amount , click on “Pay Now” option for payment </vt:lpstr>
      <vt:lpstr>Step 15: Select the amount &amp;Click on Pay Now option , it will redirect you to payment gateway</vt:lpstr>
      <vt:lpstr>Step 16: You can pay amount through various options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MASTER</dc:creator>
  <cp:lastModifiedBy>Windows User</cp:lastModifiedBy>
  <cp:revision>4</cp:revision>
  <dcterms:created xsi:type="dcterms:W3CDTF">2024-03-28T06:23:00Z</dcterms:created>
  <dcterms:modified xsi:type="dcterms:W3CDTF">2024-06-05T10:29:33Z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ECDCAE46CC2949CB806BA96C47991432_13</vt:lpwstr>
  </property>
  <property fmtid="{D5CDD505-2E9C-101B-9397-08002B2CF9AE}" pid="3" name="KSOProductBuildVer">
    <vt:lpwstr>1033-12.2.0.13489</vt:lpwstr>
  </property>
</Properties>
</file>